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l-G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CA10044-D845-48B3-B894-62305EAE7788}" type="datetimeFigureOut">
              <a:rPr lang="el-GR"/>
              <a:pPr/>
              <a:t>22/10/2017</a:t>
            </a:fld>
            <a:endParaRPr lang="el-GR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l-GR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D4815F6-690B-4694-BCE8-E8D2CF195262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02E38-17E7-443E-B76C-6F40B999F6B8}" type="datetimeFigureOut">
              <a:rPr lang="el-GR"/>
              <a:pPr>
                <a:defRPr/>
              </a:pPr>
              <a:t>22/10/2017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96767-9E87-466A-8BCC-4861542BF27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D988D-E144-4E90-87B2-6B86BAA1AE7E}" type="datetimeFigureOut">
              <a:rPr lang="el-GR"/>
              <a:pPr>
                <a:defRPr/>
              </a:pPr>
              <a:t>22/10/2017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2287F-4FBA-4207-B173-4B724E65B91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E87E3-AB40-4F5C-9524-B011DAFFC2B4}" type="datetimeFigureOut">
              <a:rPr lang="el-GR"/>
              <a:pPr>
                <a:defRPr/>
              </a:pPr>
              <a:t>22/10/2017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A4603-73F3-44E0-8542-26F70509613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09979-9CD6-46C9-8A1B-E70862D2AB73}" type="datetimeFigureOut">
              <a:rPr lang="el-GR"/>
              <a:pPr>
                <a:defRPr/>
              </a:pPr>
              <a:t>22/10/2017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61FC-328E-42CF-8AB7-D47FE35F8F5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42D78-488B-4247-A1A8-4ECC56EA9BAF}" type="datetimeFigureOut">
              <a:rPr lang="el-GR"/>
              <a:pPr>
                <a:defRPr/>
              </a:pPr>
              <a:t>22/10/2017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EAB33-DD56-4EB5-9583-5FBFD4424AC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0E724-BE44-4A9E-A713-881842D52CEF}" type="datetimeFigureOut">
              <a:rPr lang="el-GR"/>
              <a:pPr>
                <a:defRPr/>
              </a:pPr>
              <a:t>22/10/2017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097B0-D3A5-469C-B26F-81BAD9045F3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D5513-2228-4C79-BBD0-19F28F729975}" type="datetimeFigureOut">
              <a:rPr lang="el-GR"/>
              <a:pPr>
                <a:defRPr/>
              </a:pPr>
              <a:t>22/10/2017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37E5-5977-4972-9C50-62F32CB049F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20036-5173-4464-93D8-0BEDBDFF9250}" type="datetimeFigureOut">
              <a:rPr lang="el-GR"/>
              <a:pPr>
                <a:defRPr/>
              </a:pPr>
              <a:t>22/10/2017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EDF7B-1278-415C-8B32-0BF1FC8F009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F430A-964F-4905-A6EB-6474237E0952}" type="datetimeFigureOut">
              <a:rPr lang="el-GR"/>
              <a:pPr>
                <a:defRPr/>
              </a:pPr>
              <a:t>22/10/2017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C2A96-CC71-4707-B50D-D4AA9B15155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B6BD2-1E4A-4DBD-B653-B021CB09191F}" type="datetimeFigureOut">
              <a:rPr lang="el-GR"/>
              <a:pPr>
                <a:defRPr/>
              </a:pPr>
              <a:t>22/10/2017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151D2-0839-4A52-8EE5-B9C110D4A68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20A4-477D-47B5-80FE-60A42A5D44F6}" type="datetimeFigureOut">
              <a:rPr lang="el-GR"/>
              <a:pPr>
                <a:defRPr/>
              </a:pPr>
              <a:t>22/10/2017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B9600-895B-41C5-8363-7C97650B75B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18F4DE-A7A4-4601-966A-4508BEB15DFB}" type="datetimeFigureOut">
              <a:rPr lang="el-GR"/>
              <a:pPr>
                <a:defRPr/>
              </a:pPr>
              <a:t>22/10/2017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4B2A4B-E36F-4294-894C-1B035F17E47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- Τίτλος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2438400" cy="685800"/>
          </a:xfrm>
        </p:spPr>
        <p:txBody>
          <a:bodyPr/>
          <a:lstStyle/>
          <a:p>
            <a:r>
              <a:rPr lang="el-GR" sz="2000" smtClean="0"/>
              <a:t>Περιγράφω τον </a:t>
            </a:r>
            <a:br>
              <a:rPr lang="el-GR" sz="2000" smtClean="0"/>
            </a:br>
            <a:r>
              <a:rPr lang="el-GR" sz="2000" smtClean="0"/>
              <a:t>εαυτό μου</a:t>
            </a:r>
          </a:p>
        </p:txBody>
      </p:sp>
      <p:pic>
        <p:nvPicPr>
          <p:cNvPr id="13314" name="Picture 2" descr="https://encrypted-tbn1.gstatic.com/images?q=tbn:ANd9GcTTcQnaY7s0qZteW3E8iBJrz9dfSaKSFqb1gkLwekNFfrRL2mAd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0"/>
            <a:ext cx="79851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5 - Ευθύγραμμο βέλος σύνδεσης"/>
          <p:cNvCxnSpPr>
            <a:endCxn id="13322" idx="1"/>
          </p:cNvCxnSpPr>
          <p:nvPr/>
        </p:nvCxnSpPr>
        <p:spPr>
          <a:xfrm flipV="1">
            <a:off x="1447800" y="454025"/>
            <a:ext cx="2122488" cy="1603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>
            <a:endCxn id="13323" idx="1"/>
          </p:cNvCxnSpPr>
          <p:nvPr/>
        </p:nvCxnSpPr>
        <p:spPr>
          <a:xfrm flipV="1">
            <a:off x="1524000" y="911225"/>
            <a:ext cx="2046288" cy="1374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ύγραμμο βέλος σύνδεσης"/>
          <p:cNvCxnSpPr>
            <a:endCxn id="13324" idx="1"/>
          </p:cNvCxnSpPr>
          <p:nvPr/>
        </p:nvCxnSpPr>
        <p:spPr>
          <a:xfrm flipV="1">
            <a:off x="1600200" y="1444625"/>
            <a:ext cx="1970088" cy="993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/>
          <p:cNvCxnSpPr>
            <a:endCxn id="13325" idx="1"/>
          </p:cNvCxnSpPr>
          <p:nvPr/>
        </p:nvCxnSpPr>
        <p:spPr>
          <a:xfrm flipV="1">
            <a:off x="1676400" y="2054225"/>
            <a:ext cx="1893888" cy="612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>
            <a:cxnSpLocks noChangeShapeType="1"/>
            <a:endCxn id="13326" idx="1"/>
          </p:cNvCxnSpPr>
          <p:nvPr/>
        </p:nvCxnSpPr>
        <p:spPr bwMode="auto">
          <a:xfrm flipV="1">
            <a:off x="1752600" y="2663825"/>
            <a:ext cx="1817688" cy="155575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23" name="22 - Ευθύγραμμο βέλος σύνδεσης"/>
          <p:cNvCxnSpPr/>
          <p:nvPr/>
        </p:nvCxnSpPr>
        <p:spPr>
          <a:xfrm>
            <a:off x="1752600" y="3200400"/>
            <a:ext cx="1512888" cy="33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ύγραμμο βέλος σύνδεσης"/>
          <p:cNvCxnSpPr>
            <a:endCxn id="13328" idx="1"/>
          </p:cNvCxnSpPr>
          <p:nvPr/>
        </p:nvCxnSpPr>
        <p:spPr>
          <a:xfrm>
            <a:off x="1676400" y="3429000"/>
            <a:ext cx="1589088" cy="225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2" name="27 - TextBox"/>
          <p:cNvSpPr txBox="1">
            <a:spLocks noChangeArrowheads="1"/>
          </p:cNvSpPr>
          <p:nvPr/>
        </p:nvSpPr>
        <p:spPr bwMode="auto">
          <a:xfrm>
            <a:off x="3581400" y="304800"/>
            <a:ext cx="1905000" cy="296863"/>
          </a:xfrm>
          <a:prstGeom prst="rect">
            <a:avLst/>
          </a:prstGeom>
          <a:noFill/>
          <a:ln w="222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>
                <a:latin typeface="Calibri" pitchFamily="34" charset="0"/>
              </a:rPr>
              <a:t>Αγαπημένο μου χρώμα</a:t>
            </a:r>
          </a:p>
        </p:txBody>
      </p:sp>
      <p:sp>
        <p:nvSpPr>
          <p:cNvPr id="13323" name="28 - TextBox"/>
          <p:cNvSpPr txBox="1">
            <a:spLocks noChangeArrowheads="1"/>
          </p:cNvSpPr>
          <p:nvPr/>
        </p:nvSpPr>
        <p:spPr bwMode="auto">
          <a:xfrm>
            <a:off x="3581400" y="762000"/>
            <a:ext cx="1905000" cy="296863"/>
          </a:xfrm>
          <a:prstGeom prst="rect">
            <a:avLst/>
          </a:prstGeom>
          <a:noFill/>
          <a:ln w="222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>
                <a:latin typeface="Calibri" pitchFamily="34" charset="0"/>
              </a:rPr>
              <a:t>Αγαπημένο μου ζώο</a:t>
            </a:r>
          </a:p>
        </p:txBody>
      </p:sp>
      <p:sp>
        <p:nvSpPr>
          <p:cNvPr id="13324" name="29 - TextBox"/>
          <p:cNvSpPr txBox="1">
            <a:spLocks noChangeArrowheads="1"/>
          </p:cNvSpPr>
          <p:nvPr/>
        </p:nvSpPr>
        <p:spPr bwMode="auto">
          <a:xfrm>
            <a:off x="3581400" y="1295400"/>
            <a:ext cx="1905000" cy="296863"/>
          </a:xfrm>
          <a:prstGeom prst="rect">
            <a:avLst/>
          </a:prstGeom>
          <a:noFill/>
          <a:ln w="222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>
                <a:latin typeface="Calibri" pitchFamily="34" charset="0"/>
              </a:rPr>
              <a:t>Αγαπημένο μου φαγητό</a:t>
            </a:r>
          </a:p>
        </p:txBody>
      </p:sp>
      <p:sp>
        <p:nvSpPr>
          <p:cNvPr id="13325" name="30 - TextBox"/>
          <p:cNvSpPr txBox="1">
            <a:spLocks noChangeArrowheads="1"/>
          </p:cNvSpPr>
          <p:nvPr/>
        </p:nvSpPr>
        <p:spPr bwMode="auto">
          <a:xfrm>
            <a:off x="3581400" y="1905000"/>
            <a:ext cx="1905000" cy="296863"/>
          </a:xfrm>
          <a:prstGeom prst="rect">
            <a:avLst/>
          </a:prstGeom>
          <a:noFill/>
          <a:ln w="222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>
                <a:latin typeface="Calibri" pitchFamily="34" charset="0"/>
              </a:rPr>
              <a:t>Αγαπημένο μου παιχνίδι</a:t>
            </a:r>
          </a:p>
        </p:txBody>
      </p:sp>
      <p:sp>
        <p:nvSpPr>
          <p:cNvPr id="13326" name="31 - TextBox"/>
          <p:cNvSpPr txBox="1">
            <a:spLocks noChangeArrowheads="1"/>
          </p:cNvSpPr>
          <p:nvPr/>
        </p:nvSpPr>
        <p:spPr bwMode="auto">
          <a:xfrm>
            <a:off x="3581400" y="2514600"/>
            <a:ext cx="1905000" cy="296863"/>
          </a:xfrm>
          <a:prstGeom prst="rect">
            <a:avLst/>
          </a:prstGeom>
          <a:noFill/>
          <a:ln w="222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>
                <a:latin typeface="Calibri" pitchFamily="34" charset="0"/>
              </a:rPr>
              <a:t>Αγαπημένο μου μάθημα</a:t>
            </a:r>
          </a:p>
        </p:txBody>
      </p:sp>
      <p:sp>
        <p:nvSpPr>
          <p:cNvPr id="13327" name="32 - TextBox"/>
          <p:cNvSpPr txBox="1">
            <a:spLocks noChangeArrowheads="1"/>
          </p:cNvSpPr>
          <p:nvPr/>
        </p:nvSpPr>
        <p:spPr bwMode="auto">
          <a:xfrm>
            <a:off x="3276600" y="3048000"/>
            <a:ext cx="1219200" cy="296863"/>
          </a:xfrm>
          <a:prstGeom prst="rect">
            <a:avLst/>
          </a:prstGeom>
          <a:noFill/>
          <a:ln w="222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>
                <a:latin typeface="Calibri" pitchFamily="34" charset="0"/>
              </a:rPr>
              <a:t>Χαίρομαι όταν</a:t>
            </a:r>
          </a:p>
        </p:txBody>
      </p:sp>
      <p:sp>
        <p:nvSpPr>
          <p:cNvPr id="13328" name="33 - TextBox"/>
          <p:cNvSpPr txBox="1">
            <a:spLocks noChangeArrowheads="1"/>
          </p:cNvSpPr>
          <p:nvPr/>
        </p:nvSpPr>
        <p:spPr bwMode="auto">
          <a:xfrm>
            <a:off x="3276600" y="3505200"/>
            <a:ext cx="1752600" cy="296863"/>
          </a:xfrm>
          <a:prstGeom prst="rect">
            <a:avLst/>
          </a:prstGeom>
          <a:noFill/>
          <a:ln w="222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>
                <a:latin typeface="Calibri" pitchFamily="34" charset="0"/>
              </a:rPr>
              <a:t>Στεναχωριέμαι όταν</a:t>
            </a:r>
          </a:p>
        </p:txBody>
      </p:sp>
      <p:cxnSp>
        <p:nvCxnSpPr>
          <p:cNvPr id="36" name="35 - Ευθύγραμμο βέλος σύνδεσης"/>
          <p:cNvCxnSpPr/>
          <p:nvPr/>
        </p:nvCxnSpPr>
        <p:spPr>
          <a:xfrm>
            <a:off x="5562600" y="457200"/>
            <a:ext cx="762000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- Ευθύγραμμο βέλος σύνδεσης"/>
          <p:cNvCxnSpPr/>
          <p:nvPr/>
        </p:nvCxnSpPr>
        <p:spPr>
          <a:xfrm>
            <a:off x="5562600" y="914400"/>
            <a:ext cx="762000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ύγραμμο βέλος σύνδεσης"/>
          <p:cNvCxnSpPr/>
          <p:nvPr/>
        </p:nvCxnSpPr>
        <p:spPr>
          <a:xfrm>
            <a:off x="5562600" y="1447800"/>
            <a:ext cx="762000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ύγραμμο βέλος σύνδεσης"/>
          <p:cNvCxnSpPr/>
          <p:nvPr/>
        </p:nvCxnSpPr>
        <p:spPr>
          <a:xfrm>
            <a:off x="5562600" y="2057400"/>
            <a:ext cx="762000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ύγραμμο βέλος σύνδεσης"/>
          <p:cNvCxnSpPr/>
          <p:nvPr/>
        </p:nvCxnSpPr>
        <p:spPr>
          <a:xfrm>
            <a:off x="5562600" y="2667000"/>
            <a:ext cx="762000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- Ευθύγραμμο βέλος σύνδεσης"/>
          <p:cNvCxnSpPr/>
          <p:nvPr/>
        </p:nvCxnSpPr>
        <p:spPr>
          <a:xfrm>
            <a:off x="4572000" y="3200400"/>
            <a:ext cx="762000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ύγραμμο βέλος σύνδεσης"/>
          <p:cNvCxnSpPr/>
          <p:nvPr/>
        </p:nvCxnSpPr>
        <p:spPr>
          <a:xfrm>
            <a:off x="5105400" y="3657600"/>
            <a:ext cx="762000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152400" y="2057400"/>
            <a:ext cx="12192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600"/>
              <a:t>Γειά σας, είμαι ο/η</a:t>
            </a:r>
          </a:p>
          <a:p>
            <a:pPr algn="ctr">
              <a:spcBef>
                <a:spcPct val="50000"/>
              </a:spcBef>
            </a:pPr>
            <a:r>
              <a:rPr lang="el-GR" sz="1600"/>
              <a:t>……………</a:t>
            </a:r>
          </a:p>
        </p:txBody>
      </p:sp>
      <p:sp>
        <p:nvSpPr>
          <p:cNvPr id="13339" name="33 - TextBox"/>
          <p:cNvSpPr txBox="1">
            <a:spLocks noChangeArrowheads="1"/>
          </p:cNvSpPr>
          <p:nvPr/>
        </p:nvSpPr>
        <p:spPr bwMode="auto">
          <a:xfrm>
            <a:off x="2971800" y="4038600"/>
            <a:ext cx="838200" cy="296863"/>
          </a:xfrm>
          <a:prstGeom prst="rect">
            <a:avLst/>
          </a:prstGeom>
          <a:noFill/>
          <a:ln w="222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/>
              <a:t>Αγαπώ</a:t>
            </a:r>
          </a:p>
        </p:txBody>
      </p:sp>
      <p:sp>
        <p:nvSpPr>
          <p:cNvPr id="13340" name="33 - TextBox"/>
          <p:cNvSpPr txBox="1">
            <a:spLocks noChangeArrowheads="1"/>
          </p:cNvSpPr>
          <p:nvPr/>
        </p:nvSpPr>
        <p:spPr bwMode="auto">
          <a:xfrm>
            <a:off x="2667000" y="4572000"/>
            <a:ext cx="2133600" cy="296863"/>
          </a:xfrm>
          <a:prstGeom prst="rect">
            <a:avLst/>
          </a:prstGeom>
          <a:noFill/>
          <a:ln w="222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/>
              <a:t>Μισώ-Αντιπαθώ-Σιχαίνομαι</a:t>
            </a:r>
          </a:p>
        </p:txBody>
      </p:sp>
      <p:sp>
        <p:nvSpPr>
          <p:cNvPr id="13341" name="33 - TextBox"/>
          <p:cNvSpPr txBox="1">
            <a:spLocks noChangeArrowheads="1"/>
          </p:cNvSpPr>
          <p:nvPr/>
        </p:nvSpPr>
        <p:spPr bwMode="auto">
          <a:xfrm>
            <a:off x="2362200" y="5181600"/>
            <a:ext cx="1752600" cy="296863"/>
          </a:xfrm>
          <a:prstGeom prst="rect">
            <a:avLst/>
          </a:prstGeom>
          <a:noFill/>
          <a:ln w="222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/>
              <a:t>Πιστεύω</a:t>
            </a:r>
          </a:p>
        </p:txBody>
      </p:sp>
      <p:sp>
        <p:nvSpPr>
          <p:cNvPr id="13342" name="33 - TextBox"/>
          <p:cNvSpPr txBox="1">
            <a:spLocks noChangeArrowheads="1"/>
          </p:cNvSpPr>
          <p:nvPr/>
        </p:nvSpPr>
        <p:spPr bwMode="auto">
          <a:xfrm>
            <a:off x="1981200" y="5791200"/>
            <a:ext cx="1752600" cy="296863"/>
          </a:xfrm>
          <a:prstGeom prst="rect">
            <a:avLst/>
          </a:prstGeom>
          <a:noFill/>
          <a:ln w="222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l-GR" sz="1200">
              <a:latin typeface="Calibri" pitchFamily="34" charset="0"/>
            </a:endParaRPr>
          </a:p>
        </p:txBody>
      </p:sp>
      <p:cxnSp>
        <p:nvCxnSpPr>
          <p:cNvPr id="2" name="41 - Ευθύγραμμο βέλος σύνδεσης"/>
          <p:cNvCxnSpPr/>
          <p:nvPr/>
        </p:nvCxnSpPr>
        <p:spPr>
          <a:xfrm>
            <a:off x="3886200" y="4191000"/>
            <a:ext cx="762000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41 - Ευθύγραμμο βέλος σύνδεσης"/>
          <p:cNvCxnSpPr/>
          <p:nvPr/>
        </p:nvCxnSpPr>
        <p:spPr>
          <a:xfrm>
            <a:off x="4876800" y="4724400"/>
            <a:ext cx="762000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41 - Ευθύγραμμο βέλος σύνδεσης"/>
          <p:cNvCxnSpPr/>
          <p:nvPr/>
        </p:nvCxnSpPr>
        <p:spPr>
          <a:xfrm>
            <a:off x="4191000" y="5334000"/>
            <a:ext cx="762000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1 - Ευθύγραμμο βέλος σύνδεσης"/>
          <p:cNvCxnSpPr/>
          <p:nvPr/>
        </p:nvCxnSpPr>
        <p:spPr>
          <a:xfrm>
            <a:off x="3810000" y="5943600"/>
            <a:ext cx="762000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24 - Ευθύγραμμο βέλος σύνδεσης"/>
          <p:cNvCxnSpPr/>
          <p:nvPr/>
        </p:nvCxnSpPr>
        <p:spPr>
          <a:xfrm>
            <a:off x="1524000" y="3733800"/>
            <a:ext cx="1436688" cy="454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24 - Ευθύγραμμο βέλος σύνδεσης"/>
          <p:cNvCxnSpPr/>
          <p:nvPr/>
        </p:nvCxnSpPr>
        <p:spPr>
          <a:xfrm>
            <a:off x="1371600" y="3962400"/>
            <a:ext cx="1284288" cy="758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24 - Ευθύγραμμο βέλος σύνδεσης"/>
          <p:cNvCxnSpPr/>
          <p:nvPr/>
        </p:nvCxnSpPr>
        <p:spPr>
          <a:xfrm>
            <a:off x="1143000" y="4191000"/>
            <a:ext cx="1208088" cy="1139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24 - Ευθύγραμμο βέλος σύνδεσης"/>
          <p:cNvCxnSpPr/>
          <p:nvPr/>
        </p:nvCxnSpPr>
        <p:spPr>
          <a:xfrm>
            <a:off x="914400" y="4343400"/>
            <a:ext cx="1055688" cy="1444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30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Πρότυπο σχεδίασης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Calibri</vt:lpstr>
      <vt:lpstr>Arial</vt:lpstr>
      <vt:lpstr>Θέμα του Office</vt:lpstr>
      <vt:lpstr>Περιγράφω τον  εαυτό μου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Περιγράφω τον  εαυτό μου</dc:title>
  <dc:creator>VALIA</dc:creator>
  <cp:lastModifiedBy>user</cp:lastModifiedBy>
  <cp:revision>5</cp:revision>
  <dcterms:created xsi:type="dcterms:W3CDTF">2013-07-19T12:52:39Z</dcterms:created>
  <dcterms:modified xsi:type="dcterms:W3CDTF">2017-10-22T08:30:36Z</dcterms:modified>
</cp:coreProperties>
</file>