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73D5D-578D-4666-89A2-69DBE4CEEB22}" type="datetimeFigureOut">
              <a:rPr lang="el-GR" smtClean="0"/>
              <a:pPr/>
              <a:t>17/3/2019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4D879-6715-4AF9-915F-F15872E0B3E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4D879-6715-4AF9-915F-F15872E0B3E1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4D879-6715-4AF9-915F-F15872E0B3E1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D8E2-AD35-4A21-90CF-5BF81C18F82E}" type="datetimeFigureOut">
              <a:rPr lang="el-GR" smtClean="0"/>
              <a:pPr/>
              <a:t>17/3/2019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52DFC-2DEC-4EA6-A9C1-0E5D7D44D6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D8E2-AD35-4A21-90CF-5BF81C18F82E}" type="datetimeFigureOut">
              <a:rPr lang="el-GR" smtClean="0"/>
              <a:pPr/>
              <a:t>17/3/2019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52DFC-2DEC-4EA6-A9C1-0E5D7D44D6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D8E2-AD35-4A21-90CF-5BF81C18F82E}" type="datetimeFigureOut">
              <a:rPr lang="el-GR" smtClean="0"/>
              <a:pPr/>
              <a:t>17/3/2019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52DFC-2DEC-4EA6-A9C1-0E5D7D44D6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D8E2-AD35-4A21-90CF-5BF81C18F82E}" type="datetimeFigureOut">
              <a:rPr lang="el-GR" smtClean="0"/>
              <a:pPr/>
              <a:t>17/3/2019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52DFC-2DEC-4EA6-A9C1-0E5D7D44D6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D8E2-AD35-4A21-90CF-5BF81C18F82E}" type="datetimeFigureOut">
              <a:rPr lang="el-GR" smtClean="0"/>
              <a:pPr/>
              <a:t>17/3/2019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52DFC-2DEC-4EA6-A9C1-0E5D7D44D6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D8E2-AD35-4A21-90CF-5BF81C18F82E}" type="datetimeFigureOut">
              <a:rPr lang="el-GR" smtClean="0"/>
              <a:pPr/>
              <a:t>17/3/2019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52DFC-2DEC-4EA6-A9C1-0E5D7D44D6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D8E2-AD35-4A21-90CF-5BF81C18F82E}" type="datetimeFigureOut">
              <a:rPr lang="el-GR" smtClean="0"/>
              <a:pPr/>
              <a:t>17/3/2019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52DFC-2DEC-4EA6-A9C1-0E5D7D44D6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D8E2-AD35-4A21-90CF-5BF81C18F82E}" type="datetimeFigureOut">
              <a:rPr lang="el-GR" smtClean="0"/>
              <a:pPr/>
              <a:t>17/3/2019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52DFC-2DEC-4EA6-A9C1-0E5D7D44D6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D8E2-AD35-4A21-90CF-5BF81C18F82E}" type="datetimeFigureOut">
              <a:rPr lang="el-GR" smtClean="0"/>
              <a:pPr/>
              <a:t>17/3/2019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52DFC-2DEC-4EA6-A9C1-0E5D7D44D6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D8E2-AD35-4A21-90CF-5BF81C18F82E}" type="datetimeFigureOut">
              <a:rPr lang="el-GR" smtClean="0"/>
              <a:pPr/>
              <a:t>17/3/2019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52DFC-2DEC-4EA6-A9C1-0E5D7D44D6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D8E2-AD35-4A21-90CF-5BF81C18F82E}" type="datetimeFigureOut">
              <a:rPr lang="el-GR" smtClean="0"/>
              <a:pPr/>
              <a:t>17/3/2019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52DFC-2DEC-4EA6-A9C1-0E5D7D44D6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BD8E2-AD35-4A21-90CF-5BF81C18F82E}" type="datetimeFigureOut">
              <a:rPr lang="el-GR" smtClean="0"/>
              <a:pPr/>
              <a:t>17/3/2019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52DFC-2DEC-4EA6-A9C1-0E5D7D44D6B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ΕΙΚΟΝΑ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536504" cy="6858000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4644008" y="1700808"/>
            <a:ext cx="43924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i="1" dirty="0" smtClean="0">
                <a:solidFill>
                  <a:srgbClr val="0070C0"/>
                </a:solidFill>
                <a:latin typeface="Bookman Old Style" pitchFamily="18" charset="0"/>
              </a:rPr>
              <a:t>Ως πότε παλληκάρια</a:t>
            </a:r>
          </a:p>
          <a:p>
            <a:pPr algn="ctr"/>
            <a:endParaRPr lang="el-GR" sz="2800" b="1" i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algn="ctr"/>
            <a:r>
              <a:rPr lang="el-GR" sz="2800" b="1" i="1" dirty="0" smtClean="0">
                <a:solidFill>
                  <a:srgbClr val="0070C0"/>
                </a:solidFill>
                <a:latin typeface="Bookman Old Style" pitchFamily="18" charset="0"/>
              </a:rPr>
              <a:t>Θα ζούμε στα στενά</a:t>
            </a:r>
          </a:p>
          <a:p>
            <a:pPr algn="ctr"/>
            <a:endParaRPr lang="el-GR" sz="2800" b="1" i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algn="ctr"/>
            <a:r>
              <a:rPr lang="el-GR" sz="2800" b="1" i="1" dirty="0" smtClean="0">
                <a:solidFill>
                  <a:srgbClr val="0070C0"/>
                </a:solidFill>
                <a:latin typeface="Bookman Old Style" pitchFamily="18" charset="0"/>
              </a:rPr>
              <a:t>Μονάχοι σαν λιοντάρια</a:t>
            </a:r>
          </a:p>
          <a:p>
            <a:pPr algn="ctr"/>
            <a:r>
              <a:rPr lang="el-GR" sz="2800" b="1" i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el-GR" sz="2800" b="1" i="1" dirty="0" smtClean="0">
                <a:solidFill>
                  <a:srgbClr val="0070C0"/>
                </a:solidFill>
                <a:latin typeface="Bookman Old Style" pitchFamily="18" charset="0"/>
              </a:rPr>
              <a:t>Στις ράχες στα βουνά</a:t>
            </a:r>
            <a:endParaRPr lang="el-GR" sz="2800" b="1" i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 advClick="0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ΕΙΚΟΝΑ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0" y="1052736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000" b="1" i="1" dirty="0" smtClean="0">
                <a:solidFill>
                  <a:schemeClr val="bg1"/>
                </a:solidFill>
                <a:latin typeface="Bookman Old Style" pitchFamily="18" charset="0"/>
              </a:rPr>
              <a:t>Καλύτερα μιας ώρας </a:t>
            </a:r>
          </a:p>
          <a:p>
            <a:pPr algn="ctr"/>
            <a:r>
              <a:rPr lang="el-GR" sz="6000" b="1" i="1" dirty="0" smtClean="0">
                <a:solidFill>
                  <a:schemeClr val="bg1"/>
                </a:solidFill>
                <a:latin typeface="Bookman Old Style" pitchFamily="18" charset="0"/>
              </a:rPr>
              <a:t>Ελεύθερη ζωή</a:t>
            </a:r>
          </a:p>
          <a:p>
            <a:pPr algn="ctr"/>
            <a:r>
              <a:rPr lang="el-GR" sz="6000" b="1" i="1" dirty="0" smtClean="0">
                <a:solidFill>
                  <a:schemeClr val="bg1"/>
                </a:solidFill>
                <a:latin typeface="Bookman Old Style" pitchFamily="18" charset="0"/>
              </a:rPr>
              <a:t>Παρά σαράντα χρόνους </a:t>
            </a:r>
          </a:p>
          <a:p>
            <a:pPr algn="ctr"/>
            <a:r>
              <a:rPr lang="el-GR" sz="6000" b="1" i="1" dirty="0" smtClean="0">
                <a:solidFill>
                  <a:schemeClr val="bg1"/>
                </a:solidFill>
                <a:latin typeface="Bookman Old Style" pitchFamily="18" charset="0"/>
              </a:rPr>
              <a:t>Σκλαβιά και φυλακή</a:t>
            </a:r>
            <a:endParaRPr lang="el-GR" sz="60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advClick="0" advTm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7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</Words>
  <Application>Microsoft Office PowerPoint</Application>
  <PresentationFormat>Προβολή στην οθόνη 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Διαφάνεια 1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KATERINA MICHOU</dc:creator>
  <cp:lastModifiedBy>KATERINA MICHOU</cp:lastModifiedBy>
  <cp:revision>6</cp:revision>
  <dcterms:created xsi:type="dcterms:W3CDTF">2019-03-17T08:33:22Z</dcterms:created>
  <dcterms:modified xsi:type="dcterms:W3CDTF">2019-03-17T15:18:39Z</dcterms:modified>
</cp:coreProperties>
</file>